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86F"/>
    <a:srgbClr val="3D1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6743"/>
  </p:normalViewPr>
  <p:slideViewPr>
    <p:cSldViewPr snapToGrid="0" snapToObjects="1">
      <p:cViewPr varScale="1">
        <p:scale>
          <a:sx n="140" d="100"/>
          <a:sy n="140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7565AD-792D-AB49-B663-40F8162AE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5E70E-D814-2444-A12B-1A7BA43268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 spc="300">
                <a:solidFill>
                  <a:srgbClr val="47286F"/>
                </a:solidFill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9EC2D-9436-9E46-8B85-6601013D2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27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DD875-74C9-654D-898A-B08E3416D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A1D45-B951-C64E-9A62-5684F72C8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 i="0" spc="30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BB724-CD23-3446-87A3-CFCDC539CA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67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43C224-450B-1E40-B073-1BC302F85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A9CA14-9E6E-B841-99C0-C650AE32E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spc="30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B733-2E64-2C40-A811-E94D42441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layfair Display" pitchFamily="2" charset="77"/>
              </a:defRPr>
            </a:lvl1pPr>
            <a:lvl2pPr>
              <a:defRPr>
                <a:latin typeface="Playfair Display" pitchFamily="2" charset="77"/>
              </a:defRPr>
            </a:lvl2pPr>
            <a:lvl3pPr>
              <a:defRPr>
                <a:latin typeface="Playfair Display" pitchFamily="2" charset="77"/>
              </a:defRPr>
            </a:lvl3pPr>
            <a:lvl4pPr>
              <a:defRPr>
                <a:latin typeface="Playfair Display" pitchFamily="2" charset="77"/>
              </a:defRPr>
            </a:lvl4pPr>
            <a:lvl5pPr>
              <a:defRPr>
                <a:latin typeface="Playfair Display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A5E51-F9A8-DF4F-A4A7-5D0571EB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65850"/>
            <a:ext cx="1051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fld id="{E5C5C7DC-7E3B-504F-8379-63AACA1B30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7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CC930C-3C08-5340-BB99-508E14FC7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A9CA14-9E6E-B841-99C0-C650AE32E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spc="30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B733-2E64-2C40-A811-E94D42441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layfair Display" pitchFamily="2" charset="77"/>
              </a:defRPr>
            </a:lvl1pPr>
            <a:lvl2pPr>
              <a:defRPr>
                <a:latin typeface="Playfair Display" pitchFamily="2" charset="77"/>
              </a:defRPr>
            </a:lvl2pPr>
            <a:lvl3pPr>
              <a:defRPr>
                <a:latin typeface="Playfair Display" pitchFamily="2" charset="77"/>
              </a:defRPr>
            </a:lvl3pPr>
            <a:lvl4pPr>
              <a:defRPr>
                <a:latin typeface="Playfair Display" pitchFamily="2" charset="77"/>
              </a:defRPr>
            </a:lvl4pPr>
            <a:lvl5pPr>
              <a:defRPr>
                <a:latin typeface="Playfair Display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A5E51-F9A8-DF4F-A4A7-5D0571EB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65850"/>
            <a:ext cx="1051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layfair Display" pitchFamily="2" charset="77"/>
              </a:defRPr>
            </a:lvl1pPr>
          </a:lstStyle>
          <a:p>
            <a:fld id="{E5C5C7DC-7E3B-504F-8379-63AACA1B30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6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77DC35-45A4-A843-A507-120E1C3B1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5E70E-D814-2444-A12B-1A7BA43268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 spc="300">
                <a:solidFill>
                  <a:schemeClr val="bg1"/>
                </a:solidFill>
                <a:latin typeface="Arial Narrow" panose="020B0604020202020204" pitchFamily="34" charset="0"/>
                <a:ea typeface="Verdana" panose="020B060403050404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9EC2D-9436-9E46-8B85-6601013D2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31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01D7D6-AA26-654F-A974-EF410F401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A1D45-B951-C64E-9A62-5684F72C8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 i="0" spc="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BB724-CD23-3446-87A3-CFCDC539CA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0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E49A55-648D-5E4D-A034-F5D85A16E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A9CA14-9E6E-B841-99C0-C650AE32E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spc="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B733-2E64-2C40-A811-E94D42441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layfair Display" pitchFamily="2" charset="77"/>
              </a:defRPr>
            </a:lvl1pPr>
            <a:lvl2pPr>
              <a:defRPr>
                <a:solidFill>
                  <a:schemeClr val="bg1"/>
                </a:solidFill>
                <a:latin typeface="Playfair Display" pitchFamily="2" charset="77"/>
              </a:defRPr>
            </a:lvl2pPr>
            <a:lvl3pPr>
              <a:defRPr>
                <a:solidFill>
                  <a:schemeClr val="bg1"/>
                </a:solidFill>
                <a:latin typeface="Playfair Display" pitchFamily="2" charset="77"/>
              </a:defRPr>
            </a:lvl3pPr>
            <a:lvl4pPr>
              <a:defRPr>
                <a:solidFill>
                  <a:schemeClr val="bg1"/>
                </a:solidFill>
                <a:latin typeface="Playfair Display" pitchFamily="2" charset="77"/>
              </a:defRPr>
            </a:lvl4pPr>
            <a:lvl5pPr>
              <a:defRPr>
                <a:solidFill>
                  <a:schemeClr val="bg1"/>
                </a:solidFill>
                <a:latin typeface="Playfair Display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A5E51-F9A8-DF4F-A4A7-5D0571EB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65850"/>
            <a:ext cx="10515600" cy="365125"/>
          </a:xfrm>
        </p:spPr>
        <p:txBody>
          <a:bodyPr/>
          <a:lstStyle>
            <a:lvl1pPr>
              <a:defRPr>
                <a:solidFill>
                  <a:srgbClr val="3D1E5F"/>
                </a:solidFill>
                <a:latin typeface="Playfair Display" pitchFamily="2" charset="77"/>
              </a:defRPr>
            </a:lvl1pPr>
          </a:lstStyle>
          <a:p>
            <a:fld id="{E5C5C7DC-7E3B-504F-8379-63AACA1B30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5DCFDB-A998-984C-9E42-C8EA2A0C5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A9CA14-9E6E-B841-99C0-C650AE32E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spc="3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B733-2E64-2C40-A811-E94D42441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layfair Display" pitchFamily="2" charset="77"/>
              </a:defRPr>
            </a:lvl1pPr>
            <a:lvl2pPr>
              <a:defRPr>
                <a:solidFill>
                  <a:schemeClr val="bg1"/>
                </a:solidFill>
                <a:latin typeface="Playfair Display" pitchFamily="2" charset="77"/>
              </a:defRPr>
            </a:lvl2pPr>
            <a:lvl3pPr>
              <a:defRPr>
                <a:solidFill>
                  <a:schemeClr val="bg1"/>
                </a:solidFill>
                <a:latin typeface="Playfair Display" pitchFamily="2" charset="77"/>
              </a:defRPr>
            </a:lvl3pPr>
            <a:lvl4pPr>
              <a:defRPr>
                <a:solidFill>
                  <a:schemeClr val="bg1"/>
                </a:solidFill>
                <a:latin typeface="Playfair Display" pitchFamily="2" charset="77"/>
              </a:defRPr>
            </a:lvl4pPr>
            <a:lvl5pPr>
              <a:defRPr>
                <a:solidFill>
                  <a:schemeClr val="bg1"/>
                </a:solidFill>
                <a:latin typeface="Playfair Display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A5E51-F9A8-DF4F-A4A7-5D0571EB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65850"/>
            <a:ext cx="10515600" cy="365125"/>
          </a:xfrm>
        </p:spPr>
        <p:txBody>
          <a:bodyPr/>
          <a:lstStyle>
            <a:lvl1pPr>
              <a:defRPr>
                <a:solidFill>
                  <a:srgbClr val="3D1E5F"/>
                </a:solidFill>
                <a:latin typeface="Playfair Display" pitchFamily="2" charset="77"/>
              </a:defRPr>
            </a:lvl1pPr>
          </a:lstStyle>
          <a:p>
            <a:fld id="{E5C5C7DC-7E3B-504F-8379-63AACA1B30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0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BB426-1DCF-744B-BEE6-71A3E915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5EAFB-6FF7-4A47-8043-0D0DC4100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16576-D36B-6245-B0C7-9BB0646FD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layfair Display" pitchFamily="2" charset="77"/>
              </a:defRPr>
            </a:lvl1pPr>
          </a:lstStyle>
          <a:p>
            <a:fld id="{E5C5C7DC-7E3B-504F-8379-63AACA1B30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6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2" r:id="rId4"/>
    <p:sldLayoutId id="2147483664" r:id="rId5"/>
    <p:sldLayoutId id="2147483661" r:id="rId6"/>
    <p:sldLayoutId id="214748366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3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A5D8-A5B5-2B4B-88FE-83CB89660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0DA5E-1EB9-734A-88DA-2AD2FD730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D607-9FB2-B543-B8E6-39D28263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5EE37-8109-B14E-B8C3-F7513A671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2EBB-4AFA-7741-8E6F-28244CBE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3ECF-6572-4F4F-AC68-C2C186DF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6BF2-76D2-D547-99D5-E96FEA33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938E-6D2C-324F-86D8-DB79660F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506A-838E-A64C-BBC7-A3157A100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3F9BE-BA8D-A94A-9A97-E18156EB2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6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A4A3-9336-FA4B-A86B-C94EFB98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89CA2-AE88-3646-BBF4-ECB052548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7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3E60-E84D-7846-AFB3-6D846B25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66CE9-FAF3-CE47-AA1F-6271DEE8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4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94AD-83A1-734D-8585-BA4F3561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7826A-8C34-A047-A54D-34E81360D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7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453E652-CDAB-3242-A4C2-7C676F802D25}" vid="{A459F244-AE47-9E43-9211-4F2909265B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Playfair Display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2022-06-07T14:35:20Z</dcterms:created>
  <dcterms:modified xsi:type="dcterms:W3CDTF">2022-06-07T14:36:56Z</dcterms:modified>
</cp:coreProperties>
</file>